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EFF"/>
    <a:srgbClr val="B3DDFF"/>
    <a:srgbClr val="81BFFF"/>
    <a:srgbClr val="0096FF"/>
    <a:srgbClr val="8181FF"/>
    <a:srgbClr val="DDDDFF"/>
    <a:srgbClr val="AFAFFF"/>
    <a:srgbClr val="3333FF"/>
    <a:srgbClr val="0000FF"/>
    <a:srgbClr val="E9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51" autoAdjust="0"/>
  </p:normalViewPr>
  <p:slideViewPr>
    <p:cSldViewPr snapToGrid="0">
      <p:cViewPr varScale="1">
        <p:scale>
          <a:sx n="104" d="100"/>
          <a:sy n="104" d="100"/>
        </p:scale>
        <p:origin x="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Three balls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72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These balls have been together on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shelf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three days.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39280" y="1762281"/>
            <a:ext cx="7829678" cy="4066682"/>
            <a:chOff x="639280" y="1762281"/>
            <a:chExt cx="7829678" cy="4066682"/>
          </a:xfrm>
        </p:grpSpPr>
        <p:grpSp>
          <p:nvGrpSpPr>
            <p:cNvPr id="18" name="Group 17"/>
            <p:cNvGrpSpPr/>
            <p:nvPr/>
          </p:nvGrpSpPr>
          <p:grpSpPr>
            <a:xfrm>
              <a:off x="639280" y="1762281"/>
              <a:ext cx="7829678" cy="4066682"/>
              <a:chOff x="639280" y="1762281"/>
              <a:chExt cx="7829678" cy="406668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39280" y="1762281"/>
                <a:ext cx="7829678" cy="4066682"/>
              </a:xfrm>
              <a:prstGeom prst="rect">
                <a:avLst/>
              </a:prstGeom>
              <a:blipFill>
                <a:blip r:embed="rId4"/>
                <a:tile tx="0" ty="0" sx="100000" sy="100000" flip="none" algn="tl"/>
              </a:blipFill>
              <a:ln>
                <a:solidFill>
                  <a:schemeClr val="accent2">
                    <a:lumMod val="75000"/>
                  </a:schemeClr>
                </a:solidFill>
              </a:ln>
              <a:scene3d>
                <a:camera prst="orthographicFront">
                  <a:rot lat="17638225" lon="18265659" rev="3240000"/>
                </a:camera>
                <a:lightRig rig="threePt" dir="t"/>
              </a:scene3d>
              <a:sp3d extrusionH="285750"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09952" y="2237133"/>
                <a:ext cx="1620000" cy="1620000"/>
              </a:xfrm>
              <a:prstGeom prst="rect">
                <a:avLst/>
              </a:prstGeom>
            </p:spPr>
          </p:pic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89781" y="2218924"/>
                <a:ext cx="1620000" cy="1620000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52357" y="2227720"/>
                <a:ext cx="1620000" cy="1620000"/>
              </a:xfrm>
              <a:prstGeom prst="rect">
                <a:avLst/>
              </a:prstGeom>
            </p:spPr>
          </p:pic>
        </p:grpSp>
        <p:sp>
          <p:nvSpPr>
            <p:cNvPr id="19" name="TextBox 18"/>
            <p:cNvSpPr txBox="1"/>
            <p:nvPr/>
          </p:nvSpPr>
          <p:spPr>
            <a:xfrm>
              <a:off x="1543574" y="1815041"/>
              <a:ext cx="15527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Metal ball</a:t>
              </a:r>
              <a:endParaRPr lang="en-GB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77741" y="1811553"/>
              <a:ext cx="15527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Plastic ball</a:t>
              </a:r>
              <a:endParaRPr lang="en-GB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85979" y="1815003"/>
              <a:ext cx="15527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Tennis ball</a:t>
              </a:r>
              <a:endParaRPr lang="en-GB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4699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Three balls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3816" y="3037435"/>
            <a:ext cx="5691541" cy="768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What do you think about the temperature of </a:t>
            </a:r>
            <a:r>
              <a:rPr lang="en-US" dirty="0" smtClean="0"/>
              <a:t>each ball?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887" y="402705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68687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534669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411479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411246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All three balls have the same temperature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1" y="477220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476987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metal ball has the lowest temperature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3816" y="543202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542969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tennis ball has the highest temperature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402705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68687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534669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307175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620" y="823578"/>
            <a:ext cx="5950997" cy="193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53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59</TotalTime>
  <Words>80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10</cp:revision>
  <dcterms:created xsi:type="dcterms:W3CDTF">2018-11-08T08:42:00Z</dcterms:created>
  <dcterms:modified xsi:type="dcterms:W3CDTF">2018-11-08T12:23:18Z</dcterms:modified>
</cp:coreProperties>
</file>