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EFF"/>
    <a:srgbClr val="B3DDFF"/>
    <a:srgbClr val="81BFFF"/>
    <a:srgbClr val="0096FF"/>
    <a:srgbClr val="8181FF"/>
    <a:srgbClr val="DDDDFF"/>
    <a:srgbClr val="AFAFFF"/>
    <a:srgbClr val="3333FF"/>
    <a:srgbClr val="0000FF"/>
    <a:srgbClr val="E9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51" autoAdjust="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Three balls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72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balls have been together 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shelf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three days.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39280" y="1762281"/>
            <a:ext cx="7829678" cy="4066682"/>
            <a:chOff x="639280" y="1762281"/>
            <a:chExt cx="7829678" cy="4066682"/>
          </a:xfrm>
        </p:grpSpPr>
        <p:grpSp>
          <p:nvGrpSpPr>
            <p:cNvPr id="18" name="Group 17"/>
            <p:cNvGrpSpPr/>
            <p:nvPr/>
          </p:nvGrpSpPr>
          <p:grpSpPr>
            <a:xfrm>
              <a:off x="639280" y="1762281"/>
              <a:ext cx="7829678" cy="4066682"/>
              <a:chOff x="639280" y="1762281"/>
              <a:chExt cx="7829678" cy="40666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639280" y="1762281"/>
                <a:ext cx="7829678" cy="4066682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  <a:ln>
                <a:solidFill>
                  <a:schemeClr val="accent2">
                    <a:lumMod val="75000"/>
                  </a:schemeClr>
                </a:solidFill>
              </a:ln>
              <a:scene3d>
                <a:camera prst="orthographicFront">
                  <a:rot lat="17638225" lon="18265659" rev="3240000"/>
                </a:camera>
                <a:lightRig rig="threePt" dir="t"/>
              </a:scene3d>
              <a:sp3d extrusionH="28575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9952" y="2237133"/>
                <a:ext cx="1620000" cy="1620000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89781" y="2218924"/>
                <a:ext cx="1620000" cy="1620000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52357" y="2227720"/>
                <a:ext cx="1620000" cy="1620000"/>
              </a:xfrm>
              <a:prstGeom prst="rect">
                <a:avLst/>
              </a:prstGeom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1543574" y="1815041"/>
              <a:ext cx="15527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Metal ball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77741" y="1811553"/>
              <a:ext cx="15527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Plastic ball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5979" y="1815003"/>
              <a:ext cx="15527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Tennis ball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699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balls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3816" y="3037435"/>
            <a:ext cx="5691541" cy="768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What do you think about the temperature of </a:t>
            </a:r>
            <a:r>
              <a:rPr lang="en-US" dirty="0" smtClean="0"/>
              <a:t>each ball?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three balls have the same temperature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1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metal ball has the lowest temperature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tennis ball has the highest temperature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620" y="823578"/>
            <a:ext cx="5950997" cy="193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59</TotalTime>
  <Words>80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2018-11-08T08:42:00Z</dcterms:created>
  <dcterms:modified xsi:type="dcterms:W3CDTF">2018-11-08T12:23:18Z</dcterms:modified>
</cp:coreProperties>
</file>